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7" r:id="rId44"/>
    <p:sldId id="308" r:id="rId45"/>
    <p:sldId id="309" r:id="rId46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A860-303B-469C-9069-EB5DFD64E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6CBFF-20F3-4E67-A146-B1411226C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71B2E-6682-404B-955A-49EFAA22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5F2E3-DE51-4FBC-8F08-6944E2F3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CA8A6-EF62-4D5F-9915-DAC8789A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19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7437-C618-4581-8F45-A720105A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946C5-F149-431D-B81E-EA951E96E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57A2-0D76-45E1-BBBE-38C2A2BF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DF8F-EFAD-4704-A991-6F527545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9053F-2218-4EC5-A23D-2637E751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720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799B96-F5A2-4B65-AB0D-2750C99A9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B71A2-62C5-45B4-ABD5-1F1416E20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38FF5-C392-481A-9E59-30D69704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02977-A4E0-488A-BCDB-D6058617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5D6C-2477-481C-AC69-EFE26D3F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6972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DA01-ADBD-466B-B635-9B274720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9F50-7415-406E-A5F5-35B91E58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1ACE5-362F-4B15-BA6D-7ADE9314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F1E31-EA84-4280-B860-E876C73D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23FC5-9521-411F-9615-2DED39E9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0646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846D-4438-483E-9D71-185EDA5F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111A1-CB4D-43A3-AB85-CDDE90421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C79CD-36D2-4845-924F-25890C42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358B-1896-40F0-8A1D-3DF30FB4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42572-5A68-4FC9-9027-AF826B25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7486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3755-39C8-4798-86C3-3D293CB4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4141-ED17-4812-98A2-242DCF90C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67C04-A5BA-42AC-A09E-99B5EBA76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D49E1-5AB2-4E82-867D-5056414D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29CE7-C3BF-4A43-874E-4A1EBB78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C1895-AC5B-47AF-A21B-D005F4D9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243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804C-AB19-41D8-B95B-27840437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9C9C-5E57-44D2-BA14-91FBB16D0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EF59B-5CC0-47D1-A3ED-057325232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51FBD-CD27-4CEE-B2B5-81C0EE86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4CB1E-2F1F-4D06-9BFB-DE51055F79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C953F-B676-4E0F-B4D3-B35F8B7C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69CD43-DD1C-42E0-AF62-4B4AA93C6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AE4EC-F948-4D98-8DC1-B5A88BC3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159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A7E9-43A3-44BE-A540-31269B6B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8658D-65E3-4AD3-B545-027BD123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53CF2-4AA6-467D-B267-CEC38D3C1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938C7-20A1-4D87-809A-DA5CD269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8771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EF22-5752-45BB-930B-AD2517E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816B0-26F5-4D6E-8864-09CD75CA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CB33B-B126-4661-A9EF-137EC4EA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70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807-EC56-4CB9-B508-DD245840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3270E-CAB1-466F-B386-B8E8291ED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AF635-545B-4BA2-9C20-C5982D7E1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526EB-7E3C-4842-88EE-92DA9B90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32564-C9B1-4520-B69D-2A238A24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16AC4-2123-42CC-8770-FD081FEA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1939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CF4D-E627-470B-BDE6-4A6E2645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738E4-E9A4-4B9D-B5CA-586E5BBE2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396DF-2593-4F13-8CAD-B0DF37842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72E12-75E2-468F-8C03-5D0A640B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1E3D6-F540-4685-9BD2-A72E55FBF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B8677-B439-4E62-B66B-E8EDA7C6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328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C08C05-3D4F-48C2-8446-7EE7D0CE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E1E7-0E01-4305-938D-4E8550246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8713C-BCDD-4E36-8BA4-A8388B9D6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8887F-7B2B-428C-B9D1-675CD1DF992D}" type="datetimeFigureOut">
              <a:rPr lang="hr-HR" smtClean="0"/>
              <a:t>17.10.2021.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73D3-179B-4E39-8661-34599135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95BF7-06C4-4BF0-876F-117B7E897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2CF30-3283-4BD2-9740-CA75FE083D1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2657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RcDh11eAiJ">
            <a:extLst>
              <a:ext uri="{FF2B5EF4-FFF2-40B4-BE49-F238E27FC236}">
                <a16:creationId xmlns:a16="http://schemas.microsoft.com/office/drawing/2014/main" id="{29DA896D-4D2E-4A76-AB03-C9801235DE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9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LWh8H3d5Q">
            <a:extLst>
              <a:ext uri="{FF2B5EF4-FFF2-40B4-BE49-F238E27FC236}">
                <a16:creationId xmlns:a16="http://schemas.microsoft.com/office/drawing/2014/main" id="{8CAEE6D9-A106-4F56-BFBF-3B5166780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yfBywyJwO">
            <a:extLst>
              <a:ext uri="{FF2B5EF4-FFF2-40B4-BE49-F238E27FC236}">
                <a16:creationId xmlns:a16="http://schemas.microsoft.com/office/drawing/2014/main" id="{0612BA9F-AC07-45E0-B6BA-3DD166E8A3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Zc9qzOfBf">
            <a:extLst>
              <a:ext uri="{FF2B5EF4-FFF2-40B4-BE49-F238E27FC236}">
                <a16:creationId xmlns:a16="http://schemas.microsoft.com/office/drawing/2014/main" id="{A0C3338C-D8D6-4978-BC8C-CF4DD912D4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4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rc80Apr9b">
            <a:extLst>
              <a:ext uri="{FF2B5EF4-FFF2-40B4-BE49-F238E27FC236}">
                <a16:creationId xmlns:a16="http://schemas.microsoft.com/office/drawing/2014/main" id="{3121614D-4F6F-440E-AC82-4CE1F877C9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yrWgXaUzp">
            <a:extLst>
              <a:ext uri="{FF2B5EF4-FFF2-40B4-BE49-F238E27FC236}">
                <a16:creationId xmlns:a16="http://schemas.microsoft.com/office/drawing/2014/main" id="{EA601DD4-1E7D-435B-8184-272C75FE0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1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5iiiYDyo4">
            <a:extLst>
              <a:ext uri="{FF2B5EF4-FFF2-40B4-BE49-F238E27FC236}">
                <a16:creationId xmlns:a16="http://schemas.microsoft.com/office/drawing/2014/main" id="{6F7BB2A4-6446-4D0C-BCE1-57DAB6D528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KBHO5Bnv9">
            <a:extLst>
              <a:ext uri="{FF2B5EF4-FFF2-40B4-BE49-F238E27FC236}">
                <a16:creationId xmlns:a16="http://schemas.microsoft.com/office/drawing/2014/main" id="{C0F79C74-7FBC-41F7-A972-41A1598E0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MHrZbw1CO">
            <a:extLst>
              <a:ext uri="{FF2B5EF4-FFF2-40B4-BE49-F238E27FC236}">
                <a16:creationId xmlns:a16="http://schemas.microsoft.com/office/drawing/2014/main" id="{86AE6B01-95F0-443D-A95A-00B9AD6031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aAOvw4RY6">
            <a:extLst>
              <a:ext uri="{FF2B5EF4-FFF2-40B4-BE49-F238E27FC236}">
                <a16:creationId xmlns:a16="http://schemas.microsoft.com/office/drawing/2014/main" id="{794BA07A-B5C0-492B-8077-B176156141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7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2ovXddUwB">
            <a:extLst>
              <a:ext uri="{FF2B5EF4-FFF2-40B4-BE49-F238E27FC236}">
                <a16:creationId xmlns:a16="http://schemas.microsoft.com/office/drawing/2014/main" id="{5B56330F-4620-4710-ADA0-C375A4FA56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A3gc4EcnP">
            <a:extLst>
              <a:ext uri="{FF2B5EF4-FFF2-40B4-BE49-F238E27FC236}">
                <a16:creationId xmlns:a16="http://schemas.microsoft.com/office/drawing/2014/main" id="{BEB733BB-90C0-48BF-9625-B27E49344A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ikCzKkF5d">
            <a:extLst>
              <a:ext uri="{FF2B5EF4-FFF2-40B4-BE49-F238E27FC236}">
                <a16:creationId xmlns:a16="http://schemas.microsoft.com/office/drawing/2014/main" id="{18888BE1-DFC9-467E-A503-24517B89E6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rkGPKGLPbP">
            <a:extLst>
              <a:ext uri="{FF2B5EF4-FFF2-40B4-BE49-F238E27FC236}">
                <a16:creationId xmlns:a16="http://schemas.microsoft.com/office/drawing/2014/main" id="{A4950642-FC0A-4913-B918-5DC835DC0D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FNMURC9hC">
            <a:extLst>
              <a:ext uri="{FF2B5EF4-FFF2-40B4-BE49-F238E27FC236}">
                <a16:creationId xmlns:a16="http://schemas.microsoft.com/office/drawing/2014/main" id="{3401B0D0-4F3E-4F98-89EA-C9499F2F91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1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1wWIzpIdL">
            <a:extLst>
              <a:ext uri="{FF2B5EF4-FFF2-40B4-BE49-F238E27FC236}">
                <a16:creationId xmlns:a16="http://schemas.microsoft.com/office/drawing/2014/main" id="{7261FE96-F2D1-4949-8E75-4C339E5215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18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ZrhbJTnkF">
            <a:extLst>
              <a:ext uri="{FF2B5EF4-FFF2-40B4-BE49-F238E27FC236}">
                <a16:creationId xmlns:a16="http://schemas.microsoft.com/office/drawing/2014/main" id="{6A1E27B1-AA34-4B9D-BF43-D5CDFC5151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5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0z1ma60NDs">
            <a:extLst>
              <a:ext uri="{FF2B5EF4-FFF2-40B4-BE49-F238E27FC236}">
                <a16:creationId xmlns:a16="http://schemas.microsoft.com/office/drawing/2014/main" id="{77F1BF6C-2A10-40BB-AD0D-15BD112A7C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13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BSJzB05Gg">
            <a:extLst>
              <a:ext uri="{FF2B5EF4-FFF2-40B4-BE49-F238E27FC236}">
                <a16:creationId xmlns:a16="http://schemas.microsoft.com/office/drawing/2014/main" id="{2E5DD6E8-DA72-4C90-8603-B17ECFD298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2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mvAxHGQSh">
            <a:extLst>
              <a:ext uri="{FF2B5EF4-FFF2-40B4-BE49-F238E27FC236}">
                <a16:creationId xmlns:a16="http://schemas.microsoft.com/office/drawing/2014/main" id="{4EFF8F69-8801-4F04-9E12-381DEAEE46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4Ej8ZGmhv">
            <a:extLst>
              <a:ext uri="{FF2B5EF4-FFF2-40B4-BE49-F238E27FC236}">
                <a16:creationId xmlns:a16="http://schemas.microsoft.com/office/drawing/2014/main" id="{7BFE3E8C-6542-4632-A6A8-87A29DF3D9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49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xARG70lWf">
            <a:extLst>
              <a:ext uri="{FF2B5EF4-FFF2-40B4-BE49-F238E27FC236}">
                <a16:creationId xmlns:a16="http://schemas.microsoft.com/office/drawing/2014/main" id="{EF9AF0A3-17F2-4A9A-82A8-F2A883CCFF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4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hqxhTNsDH">
            <a:extLst>
              <a:ext uri="{FF2B5EF4-FFF2-40B4-BE49-F238E27FC236}">
                <a16:creationId xmlns:a16="http://schemas.microsoft.com/office/drawing/2014/main" id="{C0EF150A-8FCE-4B39-BDDB-4ED7283DD1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39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xixFnPAl4">
            <a:extLst>
              <a:ext uri="{FF2B5EF4-FFF2-40B4-BE49-F238E27FC236}">
                <a16:creationId xmlns:a16="http://schemas.microsoft.com/office/drawing/2014/main" id="{1786A2C9-606F-4C48-877E-E4DF1D512C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4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2eWYFGCIw">
            <a:extLst>
              <a:ext uri="{FF2B5EF4-FFF2-40B4-BE49-F238E27FC236}">
                <a16:creationId xmlns:a16="http://schemas.microsoft.com/office/drawing/2014/main" id="{7BB12994-5F25-45FF-9478-8942B295C2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29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EiF3fkzWo">
            <a:extLst>
              <a:ext uri="{FF2B5EF4-FFF2-40B4-BE49-F238E27FC236}">
                <a16:creationId xmlns:a16="http://schemas.microsoft.com/office/drawing/2014/main" id="{54DA759C-4C31-4BEC-807C-AD632C33EC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82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UbzlNvjif">
            <a:extLst>
              <a:ext uri="{FF2B5EF4-FFF2-40B4-BE49-F238E27FC236}">
                <a16:creationId xmlns:a16="http://schemas.microsoft.com/office/drawing/2014/main" id="{4063FA89-CDF0-45FC-90EE-02B32CAA2A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vxgf2FYdd">
            <a:extLst>
              <a:ext uri="{FF2B5EF4-FFF2-40B4-BE49-F238E27FC236}">
                <a16:creationId xmlns:a16="http://schemas.microsoft.com/office/drawing/2014/main" id="{B65C7E4C-6905-4046-AFA0-2DCC85ACFB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3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LLE2tSZ5m">
            <a:extLst>
              <a:ext uri="{FF2B5EF4-FFF2-40B4-BE49-F238E27FC236}">
                <a16:creationId xmlns:a16="http://schemas.microsoft.com/office/drawing/2014/main" id="{22795169-EC5F-4882-AA6C-57FAD756CC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1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JvAvBiPMQ">
            <a:extLst>
              <a:ext uri="{FF2B5EF4-FFF2-40B4-BE49-F238E27FC236}">
                <a16:creationId xmlns:a16="http://schemas.microsoft.com/office/drawing/2014/main" id="{1D99D557-5824-4887-84EA-48D46CF01D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12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gemps2q8B">
            <a:extLst>
              <a:ext uri="{FF2B5EF4-FFF2-40B4-BE49-F238E27FC236}">
                <a16:creationId xmlns:a16="http://schemas.microsoft.com/office/drawing/2014/main" id="{F58E0660-FDD3-4920-BF89-D550CE5E00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9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GctaxR54E">
            <a:extLst>
              <a:ext uri="{FF2B5EF4-FFF2-40B4-BE49-F238E27FC236}">
                <a16:creationId xmlns:a16="http://schemas.microsoft.com/office/drawing/2014/main" id="{328FC43A-BE49-43B3-A2E7-4815C877E1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23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lrlZXkFhf">
            <a:extLst>
              <a:ext uri="{FF2B5EF4-FFF2-40B4-BE49-F238E27FC236}">
                <a16:creationId xmlns:a16="http://schemas.microsoft.com/office/drawing/2014/main" id="{C566A60C-F083-47E4-994C-7291D16EBA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0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wON1BElaO">
            <a:extLst>
              <a:ext uri="{FF2B5EF4-FFF2-40B4-BE49-F238E27FC236}">
                <a16:creationId xmlns:a16="http://schemas.microsoft.com/office/drawing/2014/main" id="{CE7DCFE5-C787-4A63-9481-2EF3D513A4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48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zo4YEewAU">
            <a:extLst>
              <a:ext uri="{FF2B5EF4-FFF2-40B4-BE49-F238E27FC236}">
                <a16:creationId xmlns:a16="http://schemas.microsoft.com/office/drawing/2014/main" id="{8ECA3525-31AE-4D92-A464-FE388E763F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2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5eg81s8Sgy">
            <a:extLst>
              <a:ext uri="{FF2B5EF4-FFF2-40B4-BE49-F238E27FC236}">
                <a16:creationId xmlns:a16="http://schemas.microsoft.com/office/drawing/2014/main" id="{B7FB7342-8DD8-48F4-BF9F-6CFDE7D03A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1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nvSdjJ9gj">
            <a:extLst>
              <a:ext uri="{FF2B5EF4-FFF2-40B4-BE49-F238E27FC236}">
                <a16:creationId xmlns:a16="http://schemas.microsoft.com/office/drawing/2014/main" id="{8F56796B-FF34-409B-84E6-E5A5735D04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05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PEX6ahVu5">
            <a:extLst>
              <a:ext uri="{FF2B5EF4-FFF2-40B4-BE49-F238E27FC236}">
                <a16:creationId xmlns:a16="http://schemas.microsoft.com/office/drawing/2014/main" id="{B8014761-4192-4F20-9933-B2C2BFA115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96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X7iLflPFM">
            <a:extLst>
              <a:ext uri="{FF2B5EF4-FFF2-40B4-BE49-F238E27FC236}">
                <a16:creationId xmlns:a16="http://schemas.microsoft.com/office/drawing/2014/main" id="{E23B6373-01A3-4204-B4D1-73A7B04BF0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5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9rhUq6cY4">
            <a:extLst>
              <a:ext uri="{FF2B5EF4-FFF2-40B4-BE49-F238E27FC236}">
                <a16:creationId xmlns:a16="http://schemas.microsoft.com/office/drawing/2014/main" id="{1CA375C9-098D-48FC-AC21-96E76E9E0F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viBG943iU">
            <a:extLst>
              <a:ext uri="{FF2B5EF4-FFF2-40B4-BE49-F238E27FC236}">
                <a16:creationId xmlns:a16="http://schemas.microsoft.com/office/drawing/2014/main" id="{65BEDE1C-83C0-4E37-98E7-8826C69711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1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m4RSsCt3v">
            <a:extLst>
              <a:ext uri="{FF2B5EF4-FFF2-40B4-BE49-F238E27FC236}">
                <a16:creationId xmlns:a16="http://schemas.microsoft.com/office/drawing/2014/main" id="{B688B2E0-FF0C-493F-AC56-5677EEB09A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6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OwaVf3crk">
            <a:extLst>
              <a:ext uri="{FF2B5EF4-FFF2-40B4-BE49-F238E27FC236}">
                <a16:creationId xmlns:a16="http://schemas.microsoft.com/office/drawing/2014/main" id="{32F0ED22-C8AC-4908-AEE3-D1E966AC8B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2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hZxhW56EQ">
            <a:extLst>
              <a:ext uri="{FF2B5EF4-FFF2-40B4-BE49-F238E27FC236}">
                <a16:creationId xmlns:a16="http://schemas.microsoft.com/office/drawing/2014/main" id="{CDE69E76-6205-4CB0-84E6-60A274CCF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ApZvkroe9">
            <a:extLst>
              <a:ext uri="{FF2B5EF4-FFF2-40B4-BE49-F238E27FC236}">
                <a16:creationId xmlns:a16="http://schemas.microsoft.com/office/drawing/2014/main" id="{5A14FC3C-946D-42C6-BD37-6145CA7608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0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1</cp:revision>
  <dcterms:created xsi:type="dcterms:W3CDTF">2021-10-17T19:01:50Z</dcterms:created>
  <dcterms:modified xsi:type="dcterms:W3CDTF">2021-10-17T19:03:35Z</dcterms:modified>
</cp:coreProperties>
</file>